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7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F37BC4-E6A4-4D48-A5BC-2BEDE0FB4AE7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31A3A2-824A-4640-883D-76E57E02D5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967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31A3A2-824A-4640-883D-76E57E02D552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4545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31A3A2-824A-4640-883D-76E57E02D552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7154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31A3A2-824A-4640-883D-76E57E02D552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6621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31A3A2-824A-4640-883D-76E57E02D552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0693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31A3A2-824A-4640-883D-76E57E02D552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649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7524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9035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39037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22530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9830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5521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317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7631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1357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5711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612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9334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3204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0328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645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660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15B49D-214A-40B7-9EE1-5DCE06D2B612}" type="datetimeFigureOut">
              <a:rPr lang="ru-RU" smtClean="0"/>
              <a:t>10.06.2018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AE58915-B2F8-4056-B790-2F18D244F7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461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92380F-F04B-4B1A-8389-CB411C39F6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4538" y="246612"/>
            <a:ext cx="11762913" cy="1793454"/>
          </a:xfrm>
        </p:spPr>
        <p:txBody>
          <a:bodyPr>
            <a:normAutofit/>
          </a:bodyPr>
          <a:lstStyle/>
          <a:p>
            <a:pPr algn="ctr"/>
            <a:r>
              <a:rPr lang="ru-RU" sz="18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Министерство образования и науки ДНР</a:t>
            </a:r>
          </a:p>
          <a:p>
            <a:pPr algn="ctr"/>
            <a:r>
              <a:rPr lang="ru-RU" sz="18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Государственное профессиональное образовательное учреждение</a:t>
            </a:r>
          </a:p>
          <a:p>
            <a:pPr algn="ctr"/>
            <a:r>
              <a:rPr lang="ru-RU" sz="18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«Донецкий политехнический колледж»</a:t>
            </a:r>
          </a:p>
          <a:p>
            <a:pPr algn="ctr"/>
            <a:r>
              <a:rPr lang="ru-RU" sz="18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Цикловая комиссия программирования и информатики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C0D261-3526-40B6-9BD3-96FF6A7F09D2}"/>
              </a:ext>
            </a:extLst>
          </p:cNvPr>
          <p:cNvSpPr txBox="1"/>
          <p:nvPr/>
        </p:nvSpPr>
        <p:spPr>
          <a:xfrm>
            <a:off x="4716323" y="2432481"/>
            <a:ext cx="2759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Курсовая работа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03CC46-E962-4E92-928E-36FB24FA691A}"/>
              </a:ext>
            </a:extLst>
          </p:cNvPr>
          <p:cNvSpPr txBox="1"/>
          <p:nvPr/>
        </p:nvSpPr>
        <p:spPr>
          <a:xfrm>
            <a:off x="1275422" y="3014862"/>
            <a:ext cx="9641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на тему: Разработка программного обеспечения института селекции растений</a:t>
            </a:r>
          </a:p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3D1756-B8DA-49F0-A973-40FC00417AAA}"/>
              </a:ext>
            </a:extLst>
          </p:cNvPr>
          <p:cNvSpPr txBox="1"/>
          <p:nvPr/>
        </p:nvSpPr>
        <p:spPr>
          <a:xfrm>
            <a:off x="1275422" y="4446024"/>
            <a:ext cx="5875134" cy="11144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Выполнил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студент группы ПКС-15-1 Ермоленко Е.С.</a:t>
            </a:r>
          </a:p>
          <a:p>
            <a:pPr>
              <a:lnSpc>
                <a:spcPct val="200000"/>
              </a:lnSpc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Преподаватель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Прихоженко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В.Б.</a:t>
            </a:r>
          </a:p>
        </p:txBody>
      </p:sp>
    </p:spTree>
    <p:extLst>
      <p:ext uri="{BB962C8B-B14F-4D97-AF65-F5344CB8AC3E}">
        <p14:creationId xmlns:p14="http://schemas.microsoft.com/office/powerpoint/2010/main" val="1260859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31243-6116-422C-9507-CB8285F2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44" y="142042"/>
            <a:ext cx="6098958" cy="2104007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Представление отчета,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который выводит информацию о покупателях и партии, которые были им приобретены </a:t>
            </a:r>
            <a:endParaRPr lang="ru-RU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2BE7BC-A49D-4942-AB07-C2939D05D3E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00800" y="142043"/>
            <a:ext cx="5649156" cy="657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291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31243-6116-422C-9507-CB8285F2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44" y="142042"/>
            <a:ext cx="6098958" cy="2104007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Заключение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954FD4-8F43-477E-B825-D6091CC66F4C}"/>
              </a:ext>
            </a:extLst>
          </p:cNvPr>
          <p:cNvSpPr txBox="1"/>
          <p:nvPr/>
        </p:nvSpPr>
        <p:spPr>
          <a:xfrm>
            <a:off x="3993621" y="360433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1DBB91-E758-4E88-92F5-BD9D8D9AC10B}"/>
              </a:ext>
            </a:extLst>
          </p:cNvPr>
          <p:cNvSpPr txBox="1"/>
          <p:nvPr/>
        </p:nvSpPr>
        <p:spPr>
          <a:xfrm>
            <a:off x="514905" y="936010"/>
            <a:ext cx="8256233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</a:rPr>
              <a:t>	При разработке программного обеспечения для института </a:t>
            </a:r>
          </a:p>
          <a:p>
            <a:r>
              <a:rPr lang="ru-RU" sz="2000" dirty="0">
                <a:solidFill>
                  <a:schemeClr val="accent2">
                    <a:lumMod val="50000"/>
                  </a:schemeClr>
                </a:solidFill>
              </a:rPr>
              <a:t>селекции растений был проведен анализ предметной области в которой было произведено обозначение границ моделируемой системы, построение контекстной диаграммы и её декомпозиция.</a:t>
            </a:r>
          </a:p>
          <a:p>
            <a:endParaRPr lang="ru-RU" sz="2000" dirty="0">
              <a:solidFill>
                <a:schemeClr val="accent2">
                  <a:lumMod val="50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</a:rPr>
              <a:t>	Также было сформировано техническое задание и проведения </a:t>
            </a:r>
          </a:p>
          <a:p>
            <a:r>
              <a:rPr lang="ru-RU" sz="2000" dirty="0">
                <a:solidFill>
                  <a:schemeClr val="accent2">
                    <a:lumMod val="50000"/>
                  </a:schemeClr>
                </a:solidFill>
              </a:rPr>
              <a:t>дальнейший его анализ, а затем проектирование базы данных, которое включает в себя концептуальное проектирование, логическое проектирование, физическое проектирование и сама разработка приложения, создания таблиц, запросов, форм и отчетов.</a:t>
            </a:r>
          </a:p>
          <a:p>
            <a:endParaRPr lang="ru-RU" sz="2000" dirty="0">
              <a:solidFill>
                <a:schemeClr val="accent2">
                  <a:lumMod val="50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</a:rPr>
              <a:t>	После окончания разработки программного обеспечения было </a:t>
            </a:r>
          </a:p>
          <a:p>
            <a:r>
              <a:rPr lang="ru-RU" sz="2000" dirty="0">
                <a:solidFill>
                  <a:schemeClr val="accent2">
                    <a:lumMod val="50000"/>
                  </a:schemeClr>
                </a:solidFill>
              </a:rPr>
              <a:t>установлено руководство пользователя в котором описана работа приложения и все выполняемые функции.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0809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31243-6116-422C-9507-CB8285F2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128" y="245615"/>
            <a:ext cx="8596668" cy="879013"/>
          </a:xfrm>
        </p:spPr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Цели и задачи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60F2FC-C507-4D48-AFE1-95E635F15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128" y="1124628"/>
            <a:ext cx="9925235" cy="5622401"/>
          </a:xfrm>
        </p:spPr>
        <p:txBody>
          <a:bodyPr>
            <a:normAutofit/>
          </a:bodyPr>
          <a:lstStyle/>
          <a:p>
            <a:r>
              <a:rPr lang="ru-RU" sz="1900" dirty="0">
                <a:solidFill>
                  <a:schemeClr val="accent2">
                    <a:lumMod val="50000"/>
                  </a:schemeClr>
                </a:solidFill>
              </a:rPr>
              <a:t>Целью разработки данного программного обеспечения является контроль выведения новых сортов с улучшенными характеристиками. Такие как морозоустойчивость, адаптация к окружающим условиям и срок созревания сорта. </a:t>
            </a:r>
          </a:p>
          <a:p>
            <a:r>
              <a:rPr lang="ru-RU" sz="1900" dirty="0">
                <a:solidFill>
                  <a:schemeClr val="accent2">
                    <a:lumMod val="50000"/>
                  </a:schemeClr>
                </a:solidFill>
              </a:rPr>
              <a:t>Достижение указанной цели осуществлялось путем решения следующих основных задач: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выполнить анализ предметной области</a:t>
            </a:r>
            <a:r>
              <a:rPr lang="en-US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;</a:t>
            </a:r>
            <a:endParaRPr lang="ru-RU" sz="1900" dirty="0">
              <a:solidFill>
                <a:schemeClr val="accent2">
                  <a:lumMod val="50000"/>
                </a:schemeClr>
              </a:solidFill>
              <a:effectLst>
                <a:outerShdw sx="0" sy="0">
                  <a:srgbClr val="000000"/>
                </a:outerShdw>
              </a:effectLst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провести анализ предметной области</a:t>
            </a:r>
            <a:r>
              <a:rPr lang="en-US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;</a:t>
            </a:r>
            <a:endParaRPr lang="ru-RU" sz="1900" dirty="0">
              <a:solidFill>
                <a:schemeClr val="accent2">
                  <a:lumMod val="50000"/>
                </a:schemeClr>
              </a:solidFill>
              <a:effectLst>
                <a:outerShdw sx="0" sy="0">
                  <a:srgbClr val="000000"/>
                </a:outerShdw>
              </a:effectLst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выполнить проектирование базы данных</a:t>
            </a:r>
            <a:r>
              <a:rPr lang="en-US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;</a:t>
            </a:r>
            <a:endParaRPr lang="ru-RU" sz="1900" dirty="0">
              <a:solidFill>
                <a:schemeClr val="accent2">
                  <a:lumMod val="50000"/>
                </a:schemeClr>
              </a:solidFill>
              <a:effectLst>
                <a:outerShdw sx="0" sy="0">
                  <a:srgbClr val="000000"/>
                </a:outerShdw>
              </a:effectLst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произвести концептуальное проектирование</a:t>
            </a:r>
            <a:r>
              <a:rPr lang="en-US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;</a:t>
            </a:r>
            <a:endParaRPr lang="ru-RU" sz="1900" dirty="0">
              <a:solidFill>
                <a:schemeClr val="accent2">
                  <a:lumMod val="50000"/>
                </a:schemeClr>
              </a:solidFill>
              <a:effectLst>
                <a:outerShdw sx="0" sy="0">
                  <a:srgbClr val="000000"/>
                </a:outerShdw>
              </a:effectLst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произвести логическое проектирование</a:t>
            </a:r>
            <a:r>
              <a:rPr lang="en-US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;</a:t>
            </a:r>
            <a:endParaRPr lang="ru-RU" sz="1900" dirty="0">
              <a:solidFill>
                <a:schemeClr val="accent2">
                  <a:lumMod val="50000"/>
                </a:schemeClr>
              </a:solidFill>
              <a:effectLst>
                <a:outerShdw sx="0" sy="0">
                  <a:srgbClr val="000000"/>
                </a:outerShdw>
              </a:effectLst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произвести физическое проектирование</a:t>
            </a:r>
            <a:r>
              <a:rPr lang="en-US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;</a:t>
            </a:r>
            <a:endParaRPr lang="ru-RU" sz="1900" dirty="0">
              <a:solidFill>
                <a:schemeClr val="accent2">
                  <a:lumMod val="50000"/>
                </a:schemeClr>
              </a:solidFill>
              <a:effectLst>
                <a:outerShdw sx="0" sy="0">
                  <a:srgbClr val="000000"/>
                </a:outerShdw>
              </a:effectLst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выполнить разработку приложения</a:t>
            </a:r>
            <a:r>
              <a:rPr lang="en-US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;</a:t>
            </a:r>
            <a:endParaRPr lang="ru-RU" sz="1900" dirty="0">
              <a:solidFill>
                <a:schemeClr val="accent2">
                  <a:lumMod val="50000"/>
                </a:schemeClr>
              </a:solidFill>
              <a:effectLst>
                <a:outerShdw sx="0" sy="0">
                  <a:srgbClr val="000000"/>
                </a:outerShdw>
              </a:effectLst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chemeClr val="accent2">
                    <a:lumMod val="50000"/>
                  </a:schemeClr>
                </a:solidFill>
                <a:effectLst>
                  <a:outerShdw sx="0" sy="0">
                    <a:srgbClr val="000000"/>
                  </a:outerShdw>
                </a:effectLst>
              </a:rPr>
              <a:t>составить руководство пользователя.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ru-RU" dirty="0"/>
          </a:p>
          <a:p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938491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31243-6116-422C-9507-CB8285F2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128" y="245615"/>
            <a:ext cx="8762260" cy="879013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Построение диаграммы декомпозиции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IDEF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B8010897-F661-4325-8171-BA7DD8B010A7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13879" t="15762" r="25728" b="8269"/>
          <a:stretch/>
        </p:blipFill>
        <p:spPr bwMode="auto">
          <a:xfrm>
            <a:off x="918241" y="1124628"/>
            <a:ext cx="7755726" cy="54877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7556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31243-6116-422C-9507-CB8285F2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128" y="245615"/>
            <a:ext cx="8847874" cy="879013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Декомпозиция контекстной диаграммы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IDEF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05207B08-72BD-4CDF-869C-6EEC2D9758E9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13928" t="16278" r="25727" b="8784"/>
          <a:stretch/>
        </p:blipFill>
        <p:spPr bwMode="auto">
          <a:xfrm>
            <a:off x="521645" y="1124628"/>
            <a:ext cx="8498067" cy="550329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56366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31243-6116-422C-9507-CB8285F2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128" y="245615"/>
            <a:ext cx="8762260" cy="87901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Концептуальная схема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1188FBCF-23DE-4422-BB41-3F959C5F084B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15528" t="34029" r="9498" b="16707"/>
          <a:stretch/>
        </p:blipFill>
        <p:spPr bwMode="auto">
          <a:xfrm>
            <a:off x="426128" y="1367963"/>
            <a:ext cx="8851037" cy="41220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8588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31243-6116-422C-9507-CB8285F2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128" y="245615"/>
            <a:ext cx="8762260" cy="87901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Логическая схема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BAA675-5B2E-4E3A-B302-B160D9BE586E}"/>
              </a:ext>
            </a:extLst>
          </p:cNvPr>
          <p:cNvPicPr/>
          <p:nvPr/>
        </p:nvPicPr>
        <p:blipFill rotWithShape="1">
          <a:blip r:embed="rId2"/>
          <a:srcRect l="14323" t="21179" r="3070" b="9088"/>
          <a:stretch/>
        </p:blipFill>
        <p:spPr bwMode="auto">
          <a:xfrm>
            <a:off x="426127" y="987692"/>
            <a:ext cx="9223899" cy="50313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99329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31243-6116-422C-9507-CB8285F2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128" y="245615"/>
            <a:ext cx="8762260" cy="87901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Схема базы данных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73C622F-CE48-4764-955F-7341109A2ED4}"/>
              </a:ext>
            </a:extLst>
          </p:cNvPr>
          <p:cNvPicPr/>
          <p:nvPr/>
        </p:nvPicPr>
        <p:blipFill rotWithShape="1">
          <a:blip r:embed="rId3"/>
          <a:srcRect l="16600" t="18086" r="21550" b="36697"/>
          <a:stretch/>
        </p:blipFill>
        <p:spPr bwMode="auto">
          <a:xfrm>
            <a:off x="292962" y="1124628"/>
            <a:ext cx="9854215" cy="44812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43454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31243-6116-422C-9507-CB8285F2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11" y="65102"/>
            <a:ext cx="4563121" cy="213064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Представление одной из выполняемых функций программного продукта</a:t>
            </a:r>
          </a:p>
        </p:txBody>
      </p:sp>
      <p:pic>
        <p:nvPicPr>
          <p:cNvPr id="3" name="bandicam 2018-06-10 18-50-14-925">
            <a:hlinkClick r:id="" action="ppaction://media"/>
            <a:extLst>
              <a:ext uri="{FF2B5EF4-FFF2-40B4-BE49-F238E27FC236}">
                <a16:creationId xmlns:a16="http://schemas.microsoft.com/office/drawing/2014/main" id="{2A3D5A89-8E46-4FBA-A0F5-6E0D665DBA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78532" y="0"/>
            <a:ext cx="75134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660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31243-6116-422C-9507-CB8285F2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44" y="142043"/>
            <a:ext cx="11913832" cy="1086035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Представление одной из созданных форм программного продукта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8C3AA2E-2C63-4853-AE37-9B40053704FC}"/>
              </a:ext>
            </a:extLst>
          </p:cNvPr>
          <p:cNvPicPr/>
          <p:nvPr/>
        </p:nvPicPr>
        <p:blipFill rotWithShape="1">
          <a:blip r:embed="rId3"/>
          <a:srcRect b="4854"/>
          <a:stretch/>
        </p:blipFill>
        <p:spPr bwMode="auto">
          <a:xfrm>
            <a:off x="2868475" y="1064251"/>
            <a:ext cx="6455050" cy="565170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62639538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113</TotalTime>
  <Words>175</Words>
  <Application>Microsoft Office PowerPoint</Application>
  <PresentationFormat>Широкоэкранный</PresentationFormat>
  <Paragraphs>41</Paragraphs>
  <Slides>11</Slides>
  <Notes>5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Trebuchet MS</vt:lpstr>
      <vt:lpstr>Wingdings</vt:lpstr>
      <vt:lpstr>Wingdings 3</vt:lpstr>
      <vt:lpstr>Аспект</vt:lpstr>
      <vt:lpstr>Презентация PowerPoint</vt:lpstr>
      <vt:lpstr>Цели и задачи работы</vt:lpstr>
      <vt:lpstr>Построение диаграммы декомпозиции IDEF0</vt:lpstr>
      <vt:lpstr>Декомпозиция контекстной диаграммы IDEF0</vt:lpstr>
      <vt:lpstr>Концептуальная схема</vt:lpstr>
      <vt:lpstr>Логическая схема</vt:lpstr>
      <vt:lpstr>Схема базы данных</vt:lpstr>
      <vt:lpstr>Представление одной из выполняемых функций программного продукта</vt:lpstr>
      <vt:lpstr>Представление одной из созданных форм программного продукта</vt:lpstr>
      <vt:lpstr>Представление отчета, который выводит информацию о покупателях и партии, которые были им приобретены 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Жека</dc:creator>
  <cp:lastModifiedBy>Жека</cp:lastModifiedBy>
  <cp:revision>9</cp:revision>
  <dcterms:created xsi:type="dcterms:W3CDTF">2018-06-10T15:11:51Z</dcterms:created>
  <dcterms:modified xsi:type="dcterms:W3CDTF">2018-06-10T17:05:33Z</dcterms:modified>
</cp:coreProperties>
</file>

<file path=docProps/thumbnail.jpeg>
</file>